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8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3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4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89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75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6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6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3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4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C5F04-5F04-4793-AA28-05A18A3DDA7B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B7B4-24B2-46E0-ADD6-1ED3E932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6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raduationwisdom.com/quotes/08-inspirational-quotes-it%27s-OK-to-fail-learn-from-your-failures.htm" TargetMode="External"/><Relationship Id="rId13" Type="http://schemas.openxmlformats.org/officeDocument/2006/relationships/hyperlink" Target="http://www.graduationwisdom.com/quotes/15-life-rules-take-risks.htm" TargetMode="External"/><Relationship Id="rId3" Type="http://schemas.openxmlformats.org/officeDocument/2006/relationships/hyperlink" Target="http://www.graduationwisdom.com/quotes/02-life-rules-believe-in-yourself-be-confident.htm" TargetMode="External"/><Relationship Id="rId7" Type="http://schemas.openxmlformats.org/officeDocument/2006/relationships/hyperlink" Target="http://www.graduationwisdom.com/quotes/07-life-lessons-don%27t-give-up.htm" TargetMode="External"/><Relationship Id="rId12" Type="http://schemas.openxmlformats.org/officeDocument/2006/relationships/hyperlink" Target="http://www.graduationwisdom.com/quotes/14-life-rules-think-you-can-do-it-think-positive.htm" TargetMode="External"/><Relationship Id="rId2" Type="http://schemas.openxmlformats.org/officeDocument/2006/relationships/hyperlink" Target="http://www.graduationwisdom.com/quotes/01-life-rules-from-graduation-speeches-find-your-passion.htm" TargetMode="External"/><Relationship Id="rId16" Type="http://schemas.openxmlformats.org/officeDocument/2006/relationships/hyperlink" Target="http://www.graduationwisdom.com/quotes/19-Life-rules-from-commencement-addresses-give-back-be-generou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duationwisdom.com/quotes/05-best-graduation-speeches-quotes-act-create-opportunities.htm" TargetMode="External"/><Relationship Id="rId11" Type="http://schemas.openxmlformats.org/officeDocument/2006/relationships/hyperlink" Target="http://www.graduationwisdom.com/quotes/13-life-rules-from-commencement-speeches-pay-attention-to-the-present-moment.htm" TargetMode="External"/><Relationship Id="rId5" Type="http://schemas.openxmlformats.org/officeDocument/2006/relationships/hyperlink" Target="http://www.graduationwisdom.com/quotes/04-lesssons-learned-have-big-dreams.htm" TargetMode="External"/><Relationship Id="rId15" Type="http://schemas.openxmlformats.org/officeDocument/2006/relationships/hyperlink" Target="http://www.graduationwisdom.com/quotes/17-inspirational-quotes-commencement-speeches-work-hard-be-steady.htm" TargetMode="External"/><Relationship Id="rId10" Type="http://schemas.openxmlformats.org/officeDocument/2006/relationships/hyperlink" Target="http://www.graduationwisdom.com/quotes/10-life-rules-use-your-imagination-and-your-creativity-quotes.htm" TargetMode="External"/><Relationship Id="rId4" Type="http://schemas.openxmlformats.org/officeDocument/2006/relationships/hyperlink" Target="http://www.graduationwisdom.com/quotes/03-inspirational-quotes-do-note-let-others-define-who-you-are.htm" TargetMode="External"/><Relationship Id="rId9" Type="http://schemas.openxmlformats.org/officeDocument/2006/relationships/hyperlink" Target="http://www.graduationwisdom.com/quotes/09-life-rules-from-graduation-speeches-you-don%27t-need-to-be-perfect.htm" TargetMode="External"/><Relationship Id="rId14" Type="http://schemas.openxmlformats.org/officeDocument/2006/relationships/hyperlink" Target="http://www.graduationwisdom.com/quotes/16-life-rules-embrace-change-and-learn-to-deal-with-uncertainty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236" y="301625"/>
            <a:ext cx="7772400" cy="1470025"/>
          </a:xfrm>
        </p:spPr>
        <p:txBody>
          <a:bodyPr/>
          <a:lstStyle/>
          <a:p>
            <a:r>
              <a:rPr lang="en-US" dirty="0" smtClean="0"/>
              <a:t>Writing a Graduation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should it include?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Introduce yourself.</a:t>
            </a:r>
          </a:p>
          <a:p>
            <a:r>
              <a:rPr lang="en-US" dirty="0"/>
              <a:t>Share your first memories and impressions at the school.</a:t>
            </a:r>
          </a:p>
          <a:p>
            <a:r>
              <a:rPr lang="en-US" dirty="0"/>
              <a:t>Reflect on your experience and tell what you enjoyed about it.</a:t>
            </a:r>
          </a:p>
          <a:p>
            <a:r>
              <a:rPr lang="en-US" dirty="0"/>
              <a:t>Talk about your teachers and other students.</a:t>
            </a:r>
          </a:p>
          <a:p>
            <a:r>
              <a:rPr lang="en-US" dirty="0"/>
              <a:t>Discuss your prospects for the future.</a:t>
            </a:r>
          </a:p>
          <a:p>
            <a:r>
              <a:rPr lang="en-US" dirty="0"/>
              <a:t>Thank your parents, teachers, classmates, administration, and staff for making your middle-school years worthwhile.</a:t>
            </a:r>
          </a:p>
          <a:p>
            <a:r>
              <a:rPr lang="en-US" dirty="0"/>
              <a:t>Conclude with one of the best middle school graduation quotes you can </a:t>
            </a:r>
            <a:r>
              <a:rPr lang="en-US" dirty="0" smtClean="0"/>
              <a:t>find.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9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839200" cy="5897563"/>
          </a:xfrm>
        </p:spPr>
        <p:txBody>
          <a:bodyPr>
            <a:normAutofit/>
          </a:bodyPr>
          <a:lstStyle/>
          <a:p>
            <a:r>
              <a:rPr lang="en-US" dirty="0"/>
              <a:t>Talk about the important events that you've been a part </a:t>
            </a:r>
            <a:r>
              <a:rPr lang="en-US" dirty="0" smtClean="0"/>
              <a:t>of. Including </a:t>
            </a:r>
            <a:r>
              <a:rPr lang="en-US" dirty="0"/>
              <a:t>these events in your graduation will evoke emotions amongst the audience. </a:t>
            </a:r>
            <a:endParaRPr lang="en-US" dirty="0" smtClean="0"/>
          </a:p>
          <a:p>
            <a:r>
              <a:rPr lang="en-US" dirty="0"/>
              <a:t>If you were a part of some </a:t>
            </a:r>
            <a:r>
              <a:rPr lang="en-US" dirty="0" smtClean="0"/>
              <a:t>team</a:t>
            </a:r>
            <a:r>
              <a:rPr lang="en-US" dirty="0"/>
              <a:t>, or if you were the winner </a:t>
            </a:r>
            <a:r>
              <a:rPr lang="en-US" dirty="0" smtClean="0"/>
              <a:t>of an award, </a:t>
            </a:r>
            <a:r>
              <a:rPr lang="en-US" dirty="0"/>
              <a:t>narrating the experience in a line or two will help the audience to connect with your speech.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Ways to Begin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287963"/>
          </a:xfrm>
        </p:spPr>
        <p:txBody>
          <a:bodyPr>
            <a:normAutofit/>
          </a:bodyPr>
          <a:lstStyle/>
          <a:p>
            <a:r>
              <a:rPr lang="en-US" dirty="0"/>
              <a:t>I remember my first day here at …</a:t>
            </a:r>
          </a:p>
          <a:p>
            <a:r>
              <a:rPr lang="en-US" dirty="0"/>
              <a:t>As we look back at our years here at … we have …</a:t>
            </a:r>
          </a:p>
          <a:p>
            <a:r>
              <a:rPr lang="en-US" dirty="0"/>
              <a:t>Looking back to the day we started at this </a:t>
            </a:r>
            <a:r>
              <a:rPr lang="en-US" dirty="0" smtClean="0"/>
              <a:t>school… 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[name a school year here] I was …</a:t>
            </a:r>
          </a:p>
          <a:p>
            <a:r>
              <a:rPr lang="en-US" dirty="0"/>
              <a:t>In 5th grade we started …</a:t>
            </a:r>
          </a:p>
          <a:p>
            <a:r>
              <a:rPr lang="en-US" dirty="0"/>
              <a:t>In 6th grade everything was …</a:t>
            </a:r>
          </a:p>
          <a:p>
            <a:r>
              <a:rPr lang="en-US" dirty="0"/>
              <a:t>In 7th grade we learned how to …</a:t>
            </a:r>
          </a:p>
          <a:p>
            <a:r>
              <a:rPr lang="en-US" dirty="0"/>
              <a:t>Now in </a:t>
            </a:r>
            <a:r>
              <a:rPr lang="en-US" dirty="0" smtClean="0"/>
              <a:t>our 8th </a:t>
            </a:r>
            <a:r>
              <a:rPr lang="en-US" dirty="0"/>
              <a:t>grade class everything is …</a:t>
            </a:r>
          </a:p>
          <a:p>
            <a:r>
              <a:rPr lang="en-US" dirty="0"/>
              <a:t>We were challenged </a:t>
            </a:r>
            <a:r>
              <a:rPr lang="en-US" dirty="0" smtClean="0"/>
              <a:t>to…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7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Possible Themes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>
                <a:hlinkClick r:id="rId2"/>
              </a:rPr>
              <a:t>Figure Out Who You Are</a:t>
            </a:r>
            <a:endParaRPr lang="en-US" u="sng" dirty="0"/>
          </a:p>
          <a:p>
            <a:r>
              <a:rPr lang="en-US" u="sng" dirty="0">
                <a:hlinkClick r:id="rId3"/>
              </a:rPr>
              <a:t>Trust Yourself</a:t>
            </a:r>
            <a:endParaRPr lang="en-US" u="sng" dirty="0"/>
          </a:p>
          <a:p>
            <a:r>
              <a:rPr lang="en-US" u="sng" dirty="0">
                <a:hlinkClick r:id="rId4"/>
              </a:rPr>
              <a:t>Do Not Let Others Define Who You Are</a:t>
            </a:r>
            <a:endParaRPr lang="en-US" u="sng" dirty="0"/>
          </a:p>
          <a:p>
            <a:r>
              <a:rPr lang="en-US" u="sng" dirty="0">
                <a:hlinkClick r:id="rId5"/>
              </a:rPr>
              <a:t>About Those Big Dreams...</a:t>
            </a:r>
            <a:endParaRPr lang="en-US" u="sng" dirty="0"/>
          </a:p>
          <a:p>
            <a:r>
              <a:rPr lang="en-US" u="sng" dirty="0">
                <a:hlinkClick r:id="rId6"/>
              </a:rPr>
              <a:t>Take Initiative and Get in the Game</a:t>
            </a:r>
            <a:endParaRPr lang="en-US" u="sng" dirty="0"/>
          </a:p>
          <a:p>
            <a:r>
              <a:rPr lang="en-US" u="sng" dirty="0">
                <a:hlinkClick r:id="rId7"/>
              </a:rPr>
              <a:t>Be As Persistent As you Can Be</a:t>
            </a:r>
            <a:endParaRPr lang="en-US" u="sng" dirty="0"/>
          </a:p>
          <a:p>
            <a:r>
              <a:rPr lang="en-US" u="sng" dirty="0">
                <a:hlinkClick r:id="rId8"/>
              </a:rPr>
              <a:t>Learn To Fail or Fail to Learn</a:t>
            </a:r>
            <a:endParaRPr lang="en-US" u="sng" dirty="0"/>
          </a:p>
          <a:p>
            <a:r>
              <a:rPr lang="en-US" u="sng" dirty="0">
                <a:hlinkClick r:id="rId9"/>
              </a:rPr>
              <a:t>You Do Not Need To Be Perfect</a:t>
            </a:r>
            <a:endParaRPr lang="en-US" u="sng" dirty="0"/>
          </a:p>
          <a:p>
            <a:r>
              <a:rPr lang="en-US" u="sng" dirty="0">
                <a:hlinkClick r:id="rId10"/>
              </a:rPr>
              <a:t>Use Your Imagination and Your Creativity</a:t>
            </a:r>
            <a:endParaRPr lang="en-US" u="sng" dirty="0"/>
          </a:p>
          <a:p>
            <a:r>
              <a:rPr lang="en-US" u="sng" dirty="0">
                <a:hlinkClick r:id="rId11"/>
              </a:rPr>
              <a:t>Remind Yourself To Be Present</a:t>
            </a:r>
            <a:endParaRPr lang="en-US" u="sng" dirty="0"/>
          </a:p>
          <a:p>
            <a:r>
              <a:rPr lang="en-US" u="sng" dirty="0">
                <a:hlinkClick r:id="rId12"/>
              </a:rPr>
              <a:t>If You Think You Can, You Can</a:t>
            </a:r>
            <a:endParaRPr lang="en-US" u="sng" dirty="0"/>
          </a:p>
          <a:p>
            <a:r>
              <a:rPr lang="en-US" u="sng" dirty="0">
                <a:hlinkClick r:id="rId13"/>
              </a:rPr>
              <a:t>Nudge Yourself To Take More Risks</a:t>
            </a:r>
            <a:endParaRPr lang="en-US" u="sng" dirty="0"/>
          </a:p>
          <a:p>
            <a:r>
              <a:rPr lang="en-US" u="sng" dirty="0">
                <a:hlinkClick r:id="rId14"/>
              </a:rPr>
              <a:t>If You Cannot Embrace Change, At Least Give It a Hug Once in a While</a:t>
            </a:r>
            <a:endParaRPr lang="en-US" u="sng" dirty="0"/>
          </a:p>
          <a:p>
            <a:r>
              <a:rPr lang="en-US" u="sng" dirty="0">
                <a:hlinkClick r:id="rId15"/>
              </a:rPr>
              <a:t>Work Hard and Keep Walking the Road</a:t>
            </a:r>
            <a:endParaRPr lang="en-US" u="sng" dirty="0"/>
          </a:p>
          <a:p>
            <a:r>
              <a:rPr lang="en-US" u="sng" dirty="0">
                <a:hlinkClick r:id="rId16"/>
              </a:rPr>
              <a:t>Try Selflessness and Give Back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4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4636"/>
            <a:ext cx="8229600" cy="1143000"/>
          </a:xfrm>
        </p:spPr>
        <p:txBody>
          <a:bodyPr/>
          <a:lstStyle/>
          <a:p>
            <a:r>
              <a:rPr lang="en-US" dirty="0" smtClean="0"/>
              <a:t>Delivery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It is a celebration, make it so, show it with all your heart</a:t>
            </a:r>
            <a:r>
              <a:rPr lang="en-US" dirty="0" smtClean="0"/>
              <a:t>.</a:t>
            </a:r>
          </a:p>
          <a:p>
            <a:r>
              <a:rPr lang="en-US" dirty="0"/>
              <a:t>Repeat your message to make it </a:t>
            </a:r>
            <a:r>
              <a:rPr lang="en-US" dirty="0" smtClean="0"/>
              <a:t>stick.</a:t>
            </a:r>
          </a:p>
          <a:p>
            <a:r>
              <a:rPr lang="en-US" dirty="0" smtClean="0"/>
              <a:t>If you use notes, put the ideas on notecards.</a:t>
            </a:r>
          </a:p>
          <a:p>
            <a:r>
              <a:rPr lang="en-US" dirty="0" smtClean="0"/>
              <a:t>Don’t read your speech to your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63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FORMULAS TO END YOUR 8TH GRADUATION SPEECHES IDEAS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conclusion, I’d like to …</a:t>
            </a:r>
          </a:p>
          <a:p>
            <a:r>
              <a:rPr lang="en-US" dirty="0"/>
              <a:t>I would like for each of you to …</a:t>
            </a:r>
          </a:p>
          <a:p>
            <a:r>
              <a:rPr lang="en-US" dirty="0"/>
              <a:t>We are entering the …</a:t>
            </a:r>
          </a:p>
          <a:p>
            <a:r>
              <a:rPr lang="en-US" dirty="0"/>
              <a:t>Now I encourage my fellow graduates to …</a:t>
            </a:r>
          </a:p>
          <a:p>
            <a:r>
              <a:rPr lang="en-US" dirty="0"/>
              <a:t>I look forward to …</a:t>
            </a:r>
          </a:p>
          <a:p>
            <a:r>
              <a:rPr lang="en-US" dirty="0"/>
              <a:t>In the next four years, we will …</a:t>
            </a:r>
          </a:p>
          <a:p>
            <a:r>
              <a:rPr lang="en-US" dirty="0"/>
              <a:t>I wish the class of … all …</a:t>
            </a:r>
          </a:p>
          <a:p>
            <a:r>
              <a:rPr lang="en-US" dirty="0"/>
              <a:t>It is my pride and my honor to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440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a Graduation Speech</vt:lpstr>
      <vt:lpstr>What should it include?</vt:lpstr>
      <vt:lpstr>PowerPoint Presentation</vt:lpstr>
      <vt:lpstr>Ways to Begin</vt:lpstr>
      <vt:lpstr>Possible Themes</vt:lpstr>
      <vt:lpstr>Delivery Presentation</vt:lpstr>
      <vt:lpstr>FORMULAS TO END YOUR 8TH GRADUATION SPEECHES IDEAS </vt:lpstr>
    </vt:vector>
  </TitlesOfParts>
  <Company>Huron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Graduation Speech</dc:title>
  <dc:creator>HA Admin</dc:creator>
  <cp:lastModifiedBy>HA Admin</cp:lastModifiedBy>
  <cp:revision>5</cp:revision>
  <dcterms:created xsi:type="dcterms:W3CDTF">2018-04-04T22:22:40Z</dcterms:created>
  <dcterms:modified xsi:type="dcterms:W3CDTF">2018-04-04T23:50:49Z</dcterms:modified>
</cp:coreProperties>
</file>