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C7C363-E625-4F0B-8A2A-80A28346549F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FEF674-D30E-4433-BF43-610B79E15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829761"/>
          </a:xfrm>
        </p:spPr>
        <p:txBody>
          <a:bodyPr/>
          <a:lstStyle/>
          <a:p>
            <a:r>
              <a:rPr lang="en-US" dirty="0" smtClean="0"/>
              <a:t>IRONY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 opposite of what you’d expect happens or is said.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a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710231"/>
            <a:ext cx="7337684" cy="584296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cdonal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247" y="304800"/>
            <a:ext cx="5542367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6019799"/>
          </a:xfrm>
        </p:spPr>
        <p:txBody>
          <a:bodyPr>
            <a:normAutofit fontScale="92500" lnSpcReduction="10000"/>
          </a:bodyPr>
          <a:lstStyle/>
          <a:p>
            <a:r>
              <a:rPr lang="en-US" sz="4000" i="1" dirty="0" smtClean="0"/>
              <a:t>Verbal irony</a:t>
            </a:r>
            <a:r>
              <a:rPr lang="en-US" sz="4000" dirty="0" smtClean="0"/>
              <a:t> =says things they don’t mean-sarcasm.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“He’s so smart, he failed all his subjects.”</a:t>
            </a: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“The locker room smells really good.”</a:t>
            </a:r>
          </a:p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“I loved the old man…I think it was his eye…I made up my mind to get rid of the eye forever</a:t>
            </a:r>
            <a:r>
              <a:rPr lang="en-US" sz="4000" dirty="0" smtClean="0">
                <a:solidFill>
                  <a:srgbClr val="FF0000"/>
                </a:solidFill>
              </a:rPr>
              <a:t>”!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VERBAL</a:t>
            </a:r>
            <a:r>
              <a:rPr lang="en-US" dirty="0" smtClean="0"/>
              <a:t> IRONY </a:t>
            </a:r>
            <a:r>
              <a:rPr lang="en-US" sz="2400" dirty="0" smtClean="0"/>
              <a:t>2slides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Dramatic irony</a:t>
            </a:r>
            <a:r>
              <a:rPr lang="en-US" sz="4000" dirty="0" smtClean="0"/>
              <a:t> =reader knows something that a character doesn’t. They’re in on a secret.</a:t>
            </a:r>
          </a:p>
          <a:p>
            <a:r>
              <a:rPr lang="en-US" alt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Tim’s parents are proud of the “A” he got on the test, but we know he cheated.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 narrator is clearly insane, but he keeps saying he isn’t. </a:t>
            </a:r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(“Tell-Tale Heart”}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DRAMATIC</a:t>
            </a:r>
            <a:r>
              <a:rPr lang="en-US" dirty="0" smtClean="0"/>
              <a:t> IRONY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16909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Irony of situation</a:t>
            </a:r>
            <a:r>
              <a:rPr lang="en-US" sz="4000" dirty="0" smtClean="0"/>
              <a:t>=the opposite of what you would expect happens.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 vampire has a cross in his house.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 A vegetarian wears a leather belt.</a:t>
            </a:r>
            <a:endParaRPr lang="en-US" sz="4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SITUATIONAL</a:t>
            </a:r>
            <a:r>
              <a:rPr lang="en-US" dirty="0" smtClean="0"/>
              <a:t> IRONY-</a:t>
            </a:r>
            <a:r>
              <a:rPr lang="en-US" sz="2400" dirty="0" smtClean="0"/>
              <a:t>2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1"/>
            <a:ext cx="8534400" cy="57024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 student is given the attendance award and is absent to receive it!</a:t>
            </a:r>
          </a:p>
          <a:p>
            <a:r>
              <a:rPr lang="en-US" sz="3600" dirty="0" smtClean="0"/>
              <a:t>A man who is a traffic cop gets his license suspended for unpaid parking tickets.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16909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200" b="1" dirty="0" smtClean="0">
                <a:latin typeface="Aharoni" pitchFamily="2" charset="-79"/>
                <a:cs typeface="Aharoni" pitchFamily="2" charset="-79"/>
              </a:rPr>
              <a:t>Something that is </a:t>
            </a:r>
            <a:r>
              <a:rPr lang="en-US" alt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ironic</a:t>
            </a:r>
            <a:r>
              <a:rPr lang="en-US" altLang="en-US" sz="3200" b="1" dirty="0" smtClean="0">
                <a:latin typeface="Aharoni" pitchFamily="2" charset="-79"/>
                <a:cs typeface="Aharoni" pitchFamily="2" charset="-79"/>
              </a:rPr>
              <a:t> is unexpected.</a:t>
            </a:r>
          </a:p>
          <a:p>
            <a:pPr algn="ctr" eaLnBrk="1" hangingPunct="1">
              <a:buFontTx/>
              <a:buNone/>
            </a:pPr>
            <a:endParaRPr lang="en-US" altLang="en-US" sz="3200" b="1" dirty="0" smtClean="0">
              <a:latin typeface="Aharoni" pitchFamily="2" charset="-79"/>
              <a:cs typeface="Aharoni" pitchFamily="2" charset="-79"/>
            </a:endParaRP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If unexpected by a </a:t>
            </a:r>
            <a:r>
              <a:rPr lang="en-US" altLang="en-US" sz="3200" b="1" i="1" dirty="0" smtClean="0">
                <a:latin typeface="Aharoni" pitchFamily="2" charset="-79"/>
                <a:cs typeface="Aharoni" pitchFamily="2" charset="-79"/>
              </a:rPr>
              <a:t>character</a:t>
            </a: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, it’s </a:t>
            </a:r>
            <a:r>
              <a:rPr lang="en-US" alt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dramatic</a:t>
            </a:r>
            <a:r>
              <a:rPr lang="en-US" alt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If unexpected by </a:t>
            </a:r>
            <a:r>
              <a:rPr lang="en-US" altLang="en-US" sz="3200" b="1" i="1" dirty="0" smtClean="0">
                <a:latin typeface="Aharoni" pitchFamily="2" charset="-79"/>
                <a:cs typeface="Aharoni" pitchFamily="2" charset="-79"/>
              </a:rPr>
              <a:t>everyone</a:t>
            </a: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, it’s </a:t>
            </a:r>
            <a:r>
              <a:rPr lang="en-US" alt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situational</a:t>
            </a:r>
            <a:r>
              <a:rPr lang="en-US" alt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If it’s </a:t>
            </a:r>
            <a:r>
              <a:rPr lang="en-US" altLang="en-US" sz="3200" b="1" i="1" dirty="0" smtClean="0">
                <a:latin typeface="Aharoni" pitchFamily="2" charset="-79"/>
                <a:cs typeface="Aharoni" pitchFamily="2" charset="-79"/>
              </a:rPr>
              <a:t>sarcasm</a:t>
            </a: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, it’s </a:t>
            </a:r>
            <a:r>
              <a:rPr lang="en-US" altLang="en-US" sz="32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verbal</a:t>
            </a:r>
            <a:r>
              <a:rPr lang="en-US" altLang="en-US" sz="3200" dirty="0" smtClean="0"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tn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623852" cy="5791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 tee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20" y="685800"/>
            <a:ext cx="7707574" cy="6172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a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"/>
            <a:ext cx="6367487" cy="64531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591</TotalTime>
  <Words>208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IRONY</vt:lpstr>
      <vt:lpstr>VERBAL IRONY 2slides</vt:lpstr>
      <vt:lpstr>DRAMATIC IRONY</vt:lpstr>
      <vt:lpstr>SITUATIONAL IRONY-2 slides</vt:lpstr>
      <vt:lpstr>PowerPoint Presentation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IRONY</dc:title>
  <dc:creator>Kristen Guinn</dc:creator>
  <cp:lastModifiedBy>HA Admin</cp:lastModifiedBy>
  <cp:revision>59</cp:revision>
  <dcterms:created xsi:type="dcterms:W3CDTF">2011-02-12T21:55:32Z</dcterms:created>
  <dcterms:modified xsi:type="dcterms:W3CDTF">2018-09-26T11:11:34Z</dcterms:modified>
</cp:coreProperties>
</file>